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94A534-B64A-49FD-BE2A-AC86345D422B}" v="74" dt="2026-06-07T14:05:24.4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1526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和裕 杉山" userId="e16c811be4061f1c" providerId="LiveId" clId="{E6D35240-558D-4268-B71D-C7BECF7B6A40}"/>
    <pc:docChg chg="custSel modSld">
      <pc:chgData name="和裕 杉山" userId="e16c811be4061f1c" providerId="LiveId" clId="{E6D35240-558D-4268-B71D-C7BECF7B6A40}" dt="2026-06-07T14:05:24.456" v="340"/>
      <pc:docMkLst>
        <pc:docMk/>
      </pc:docMkLst>
      <pc:sldChg chg="modSp mod">
        <pc:chgData name="和裕 杉山" userId="e16c811be4061f1c" providerId="LiveId" clId="{E6D35240-558D-4268-B71D-C7BECF7B6A40}" dt="2026-06-07T14:05:24.456" v="340"/>
        <pc:sldMkLst>
          <pc:docMk/>
          <pc:sldMk cId="195700139" sldId="256"/>
        </pc:sldMkLst>
        <pc:graphicFrameChg chg="mod modGraphic">
          <ac:chgData name="和裕 杉山" userId="e16c811be4061f1c" providerId="LiveId" clId="{E6D35240-558D-4268-B71D-C7BECF7B6A40}" dt="2026-06-07T14:05:24.456" v="340"/>
          <ac:graphicFrameMkLst>
            <pc:docMk/>
            <pc:sldMk cId="195700139" sldId="256"/>
            <ac:graphicFrameMk id="4" creationId="{62C84E64-70D5-39F5-84D6-2B782600842F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B058-F5A5-43FC-9446-4E66B10F626F}" type="datetimeFigureOut">
              <a:rPr kumimoji="1" lang="ja-JP" altLang="en-US" smtClean="0"/>
              <a:t>2026/6/7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9BEB9-6134-4B91-9CA1-863C774BB2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9693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B058-F5A5-43FC-9446-4E66B10F626F}" type="datetimeFigureOut">
              <a:rPr kumimoji="1" lang="ja-JP" altLang="en-US" smtClean="0"/>
              <a:t>2026/6/7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9BEB9-6134-4B91-9CA1-863C774BB2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3036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B058-F5A5-43FC-9446-4E66B10F626F}" type="datetimeFigureOut">
              <a:rPr kumimoji="1" lang="ja-JP" altLang="en-US" smtClean="0"/>
              <a:t>2026/6/7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9BEB9-6134-4B91-9CA1-863C774BB2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3845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B058-F5A5-43FC-9446-4E66B10F626F}" type="datetimeFigureOut">
              <a:rPr kumimoji="1" lang="ja-JP" altLang="en-US" smtClean="0"/>
              <a:t>2026/6/7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9BEB9-6134-4B91-9CA1-863C774BB2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2011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B058-F5A5-43FC-9446-4E66B10F626F}" type="datetimeFigureOut">
              <a:rPr kumimoji="1" lang="ja-JP" altLang="en-US" smtClean="0"/>
              <a:t>2026/6/7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9BEB9-6134-4B91-9CA1-863C774BB2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3506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B058-F5A5-43FC-9446-4E66B10F626F}" type="datetimeFigureOut">
              <a:rPr kumimoji="1" lang="ja-JP" altLang="en-US" smtClean="0"/>
              <a:t>2026/6/7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9BEB9-6134-4B91-9CA1-863C774BB2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2227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B058-F5A5-43FC-9446-4E66B10F626F}" type="datetimeFigureOut">
              <a:rPr kumimoji="1" lang="ja-JP" altLang="en-US" smtClean="0"/>
              <a:t>2026/6/7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9BEB9-6134-4B91-9CA1-863C774BB2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0452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B058-F5A5-43FC-9446-4E66B10F626F}" type="datetimeFigureOut">
              <a:rPr kumimoji="1" lang="ja-JP" altLang="en-US" smtClean="0"/>
              <a:t>2026/6/7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9BEB9-6134-4B91-9CA1-863C774BB2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6260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B058-F5A5-43FC-9446-4E66B10F626F}" type="datetimeFigureOut">
              <a:rPr kumimoji="1" lang="ja-JP" altLang="en-US" smtClean="0"/>
              <a:t>2026/6/7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9BEB9-6134-4B91-9CA1-863C774BB2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6982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B058-F5A5-43FC-9446-4E66B10F626F}" type="datetimeFigureOut">
              <a:rPr kumimoji="1" lang="ja-JP" altLang="en-US" smtClean="0"/>
              <a:t>2026/6/7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9BEB9-6134-4B91-9CA1-863C774BB2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2364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B058-F5A5-43FC-9446-4E66B10F626F}" type="datetimeFigureOut">
              <a:rPr kumimoji="1" lang="ja-JP" altLang="en-US" smtClean="0"/>
              <a:t>2026/6/7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9BEB9-6134-4B91-9CA1-863C774BB2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726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6B058-F5A5-43FC-9446-4E66B10F626F}" type="datetimeFigureOut">
              <a:rPr kumimoji="1" lang="ja-JP" altLang="en-US" smtClean="0"/>
              <a:t>2026/6/7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9BEB9-6134-4B91-9CA1-863C774BB2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4979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62C84E64-70D5-39F5-84D6-2B78260084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767390"/>
              </p:ext>
            </p:extLst>
          </p:nvPr>
        </p:nvGraphicFramePr>
        <p:xfrm>
          <a:off x="97277" y="97277"/>
          <a:ext cx="8929986" cy="6512084"/>
        </p:xfrm>
        <a:graphic>
          <a:graphicData uri="http://schemas.openxmlformats.org/drawingml/2006/table">
            <a:tbl>
              <a:tblPr/>
              <a:tblGrid>
                <a:gridCol w="686922">
                  <a:extLst>
                    <a:ext uri="{9D8B030D-6E8A-4147-A177-3AD203B41FA5}">
                      <a16:colId xmlns:a16="http://schemas.microsoft.com/office/drawing/2014/main" val="2232838215"/>
                    </a:ext>
                  </a:extLst>
                </a:gridCol>
                <a:gridCol w="686922">
                  <a:extLst>
                    <a:ext uri="{9D8B030D-6E8A-4147-A177-3AD203B41FA5}">
                      <a16:colId xmlns:a16="http://schemas.microsoft.com/office/drawing/2014/main" val="2332291492"/>
                    </a:ext>
                  </a:extLst>
                </a:gridCol>
                <a:gridCol w="686922">
                  <a:extLst>
                    <a:ext uri="{9D8B030D-6E8A-4147-A177-3AD203B41FA5}">
                      <a16:colId xmlns:a16="http://schemas.microsoft.com/office/drawing/2014/main" val="3492924549"/>
                    </a:ext>
                  </a:extLst>
                </a:gridCol>
                <a:gridCol w="686922">
                  <a:extLst>
                    <a:ext uri="{9D8B030D-6E8A-4147-A177-3AD203B41FA5}">
                      <a16:colId xmlns:a16="http://schemas.microsoft.com/office/drawing/2014/main" val="1651871107"/>
                    </a:ext>
                  </a:extLst>
                </a:gridCol>
                <a:gridCol w="686922">
                  <a:extLst>
                    <a:ext uri="{9D8B030D-6E8A-4147-A177-3AD203B41FA5}">
                      <a16:colId xmlns:a16="http://schemas.microsoft.com/office/drawing/2014/main" val="3508703313"/>
                    </a:ext>
                  </a:extLst>
                </a:gridCol>
                <a:gridCol w="686922">
                  <a:extLst>
                    <a:ext uri="{9D8B030D-6E8A-4147-A177-3AD203B41FA5}">
                      <a16:colId xmlns:a16="http://schemas.microsoft.com/office/drawing/2014/main" val="2638312590"/>
                    </a:ext>
                  </a:extLst>
                </a:gridCol>
                <a:gridCol w="686922">
                  <a:extLst>
                    <a:ext uri="{9D8B030D-6E8A-4147-A177-3AD203B41FA5}">
                      <a16:colId xmlns:a16="http://schemas.microsoft.com/office/drawing/2014/main" val="3085452928"/>
                    </a:ext>
                  </a:extLst>
                </a:gridCol>
                <a:gridCol w="686922">
                  <a:extLst>
                    <a:ext uri="{9D8B030D-6E8A-4147-A177-3AD203B41FA5}">
                      <a16:colId xmlns:a16="http://schemas.microsoft.com/office/drawing/2014/main" val="2689200498"/>
                    </a:ext>
                  </a:extLst>
                </a:gridCol>
                <a:gridCol w="686922">
                  <a:extLst>
                    <a:ext uri="{9D8B030D-6E8A-4147-A177-3AD203B41FA5}">
                      <a16:colId xmlns:a16="http://schemas.microsoft.com/office/drawing/2014/main" val="325546590"/>
                    </a:ext>
                  </a:extLst>
                </a:gridCol>
                <a:gridCol w="686922">
                  <a:extLst>
                    <a:ext uri="{9D8B030D-6E8A-4147-A177-3AD203B41FA5}">
                      <a16:colId xmlns:a16="http://schemas.microsoft.com/office/drawing/2014/main" val="2988232567"/>
                    </a:ext>
                  </a:extLst>
                </a:gridCol>
                <a:gridCol w="686922">
                  <a:extLst>
                    <a:ext uri="{9D8B030D-6E8A-4147-A177-3AD203B41FA5}">
                      <a16:colId xmlns:a16="http://schemas.microsoft.com/office/drawing/2014/main" val="3969033997"/>
                    </a:ext>
                  </a:extLst>
                </a:gridCol>
                <a:gridCol w="686922">
                  <a:extLst>
                    <a:ext uri="{9D8B030D-6E8A-4147-A177-3AD203B41FA5}">
                      <a16:colId xmlns:a16="http://schemas.microsoft.com/office/drawing/2014/main" val="1013494197"/>
                    </a:ext>
                  </a:extLst>
                </a:gridCol>
                <a:gridCol w="686922">
                  <a:extLst>
                    <a:ext uri="{9D8B030D-6E8A-4147-A177-3AD203B41FA5}">
                      <a16:colId xmlns:a16="http://schemas.microsoft.com/office/drawing/2014/main" val="1662399392"/>
                    </a:ext>
                  </a:extLst>
                </a:gridCol>
              </a:tblGrid>
              <a:tr h="428615"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1" i="0" u="sng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料金早見表</a:t>
                      </a: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7921603"/>
                  </a:ext>
                </a:extLst>
              </a:tr>
              <a:tr h="411696"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（ご利用人数</a:t>
                      </a: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名増加につき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300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円の増加、コート１面追加につき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００円の増加、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分延長につき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400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円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/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面の増加となります。）</a:t>
                      </a: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9502626"/>
                  </a:ext>
                </a:extLst>
              </a:tr>
              <a:tr h="27070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１面（１</a:t>
                      </a:r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〜5</a:t>
                      </a:r>
                      <a:r>
                        <a:rPr lang="ja-JP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名）</a:t>
                      </a: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6768971"/>
                  </a:ext>
                </a:extLst>
              </a:tr>
              <a:tr h="27070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１名様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２名様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３名様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４名様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５名様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4565675"/>
                  </a:ext>
                </a:extLst>
              </a:tr>
              <a:tr h="27070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３０分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¥1,500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¥1,800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¥2,100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¥2,400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¥2,700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7309983"/>
                  </a:ext>
                </a:extLst>
              </a:tr>
              <a:tr h="27070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４０分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¥1,900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¥2,200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¥2,500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¥2,800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¥3,100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3854431"/>
                  </a:ext>
                </a:extLst>
              </a:tr>
              <a:tr h="27070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５０分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¥2,300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¥2,600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¥2,900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¥3,200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¥3,500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8521435"/>
                  </a:ext>
                </a:extLst>
              </a:tr>
              <a:tr h="186110"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5305216"/>
                  </a:ext>
                </a:extLst>
              </a:tr>
              <a:tr h="27070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２面（</a:t>
                      </a:r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6〜10</a:t>
                      </a:r>
                      <a:r>
                        <a:rPr lang="ja-JP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名）</a:t>
                      </a: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5748727"/>
                  </a:ext>
                </a:extLst>
              </a:tr>
              <a:tr h="27070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1" u="none" strike="noStrike" dirty="0">
                          <a:solidFill>
                            <a:srgbClr val="80808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１名様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２名様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３名様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４名様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５名様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６名様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７名様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８名様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９名様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１０名様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8223622"/>
                  </a:ext>
                </a:extLst>
              </a:tr>
              <a:tr h="27070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３０分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 dirty="0">
                          <a:solidFill>
                            <a:srgbClr val="80808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¥2,200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¥2,500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¥2,800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¥3,100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¥3,400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¥3,700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¥4,000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¥4,300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¥4,600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¥4,900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109135"/>
                  </a:ext>
                </a:extLst>
              </a:tr>
              <a:tr h="27070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４０分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>
                          <a:solidFill>
                            <a:srgbClr val="80808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¥3,000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¥3,300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¥3,600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¥3,900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¥4,200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¥4,500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¥4,800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¥5,100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¥5,400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¥5,700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6152303"/>
                  </a:ext>
                </a:extLst>
              </a:tr>
              <a:tr h="27070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５０分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>
                          <a:solidFill>
                            <a:srgbClr val="80808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¥3,800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¥4,100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¥4,400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¥4,700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¥5,000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¥5,300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¥5,600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¥5,900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¥6,200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¥6,500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9067422"/>
                  </a:ext>
                </a:extLst>
              </a:tr>
              <a:tr h="186110"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8077035"/>
                  </a:ext>
                </a:extLst>
              </a:tr>
              <a:tr h="27070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３面（</a:t>
                      </a:r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11</a:t>
                      </a:r>
                      <a:r>
                        <a:rPr lang="ja-JP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名</a:t>
                      </a:r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〜※</a:t>
                      </a:r>
                      <a:r>
                        <a:rPr lang="ja-JP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）</a:t>
                      </a: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algn="l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※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同一グループが３面全てをご利用する場合、人数制限は１面６名（計１８名）となります。</a:t>
                      </a: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8574432"/>
                  </a:ext>
                </a:extLst>
              </a:tr>
              <a:tr h="27070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1" u="none" strike="noStrike">
                          <a:solidFill>
                            <a:srgbClr val="80808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１名様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1" u="none" strike="noStrike">
                          <a:solidFill>
                            <a:srgbClr val="80808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２名様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３名様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４名様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５名様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６名様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７名様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８名様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９名様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１０名様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１１名様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１２名様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129361"/>
                  </a:ext>
                </a:extLst>
              </a:tr>
              <a:tr h="27070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３０分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 dirty="0">
                          <a:solidFill>
                            <a:srgbClr val="80808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¥2,900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>
                          <a:solidFill>
                            <a:srgbClr val="80808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¥3,200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¥3,500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¥3,800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¥4,100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¥4,400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¥4,700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¥5,000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¥5,300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¥5,600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¥5,900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¥6,200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9837079"/>
                  </a:ext>
                </a:extLst>
              </a:tr>
              <a:tr h="27070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４０分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>
                          <a:solidFill>
                            <a:srgbClr val="80808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¥4,100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>
                          <a:solidFill>
                            <a:srgbClr val="80808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¥4,400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¥4,700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¥5,000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¥5,300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¥5,600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¥5,900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¥6,200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¥6,500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¥6,800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¥7,100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¥7,400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6249790"/>
                  </a:ext>
                </a:extLst>
              </a:tr>
              <a:tr h="27070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５０分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>
                          <a:solidFill>
                            <a:srgbClr val="80808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¥5,300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>
                          <a:solidFill>
                            <a:srgbClr val="80808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¥5,600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¥5,900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¥6,200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¥6,500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¥6,800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¥7,100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1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¥7,400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¥7,700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¥8,000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¥8,300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¥8,600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76804"/>
                  </a:ext>
                </a:extLst>
              </a:tr>
              <a:tr h="142167"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276096"/>
                  </a:ext>
                </a:extLst>
              </a:tr>
              <a:tr h="27070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１３名様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１４名様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１５名様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１６名様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１７名様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１８名様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1027643"/>
                  </a:ext>
                </a:extLst>
              </a:tr>
              <a:tr h="27070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３０分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¥6,500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¥6,800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¥7,100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¥7,400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¥7,700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¥8,000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2187547"/>
                  </a:ext>
                </a:extLst>
              </a:tr>
              <a:tr h="27070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４０分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¥7,700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¥8,000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¥8,300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¥8,600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¥8,900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¥9,200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7096052"/>
                  </a:ext>
                </a:extLst>
              </a:tr>
              <a:tr h="27070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５０分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¥8,900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¥9,200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¥9,500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¥9,800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¥10,100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¥10,400</a:t>
                      </a: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777" marR="3777" marT="37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67075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700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</TotalTime>
  <Words>358</Words>
  <Application>Microsoft Office PowerPoint</Application>
  <PresentationFormat>画面に合わせる (4:3)</PresentationFormat>
  <Paragraphs>154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和裕 杉山</dc:creator>
  <cp:lastModifiedBy>和裕 杉山</cp:lastModifiedBy>
  <cp:revision>1</cp:revision>
  <dcterms:created xsi:type="dcterms:W3CDTF">2023-11-14T02:35:00Z</dcterms:created>
  <dcterms:modified xsi:type="dcterms:W3CDTF">2026-06-07T14:05:29Z</dcterms:modified>
</cp:coreProperties>
</file>